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4" r:id="rId1"/>
  </p:sldMasterIdLst>
  <p:notesMasterIdLst>
    <p:notesMasterId r:id="rId12"/>
  </p:notesMasterIdLst>
  <p:sldIdLst>
    <p:sldId id="261" r:id="rId2"/>
    <p:sldId id="272" r:id="rId3"/>
    <p:sldId id="271" r:id="rId4"/>
    <p:sldId id="266" r:id="rId5"/>
    <p:sldId id="273" r:id="rId6"/>
    <p:sldId id="270" r:id="rId7"/>
    <p:sldId id="269" r:id="rId8"/>
    <p:sldId id="268" r:id="rId9"/>
    <p:sldId id="267" r:id="rId10"/>
    <p:sldId id="264" r:id="rId11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366"/>
    <a:srgbClr val="200057"/>
    <a:srgbClr val="200072"/>
    <a:srgbClr val="93D500"/>
    <a:srgbClr val="E56725"/>
    <a:srgbClr val="FFFFFF"/>
    <a:srgbClr val="31C86D"/>
    <a:srgbClr val="2CC851"/>
    <a:srgbClr val="D2E9F9"/>
    <a:srgbClr val="1984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62935416-A99D-45EA-9ADA-A4E84BA83DBD}">
  <a:tblStyle styleId="{62935416-A99D-45EA-9ADA-A4E84BA83DBD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015"/>
    <p:restoredTop sz="92141"/>
  </p:normalViewPr>
  <p:slideViewPr>
    <p:cSldViewPr snapToGrid="0" snapToObjects="1">
      <p:cViewPr varScale="1">
        <p:scale>
          <a:sx n="135" d="100"/>
          <a:sy n="135" d="100"/>
        </p:scale>
        <p:origin x="-1320" y="-10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interSettings" Target="printerSettings/printerSettings1.bin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10631591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/>
          <a:lstStyle/>
          <a:p>
            <a:fld id="{408E51CB-00F7-E643-B252-03A7774FDAE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724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/>
          <a:lstStyle/>
          <a:p>
            <a:fld id="{408E51CB-00F7-E643-B252-03A7774FDAE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2277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/>
          <a:lstStyle/>
          <a:p>
            <a:fld id="{408E51CB-00F7-E643-B252-03A7774FDAE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8282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/>
          <a:lstStyle/>
          <a:p>
            <a:fld id="{408E51CB-00F7-E643-B252-03A7774FDAE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0096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/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1250">
        <p159:morph option="byObject"/>
      </p:transition>
    </mc:Choice>
    <mc:Fallback>
      <p:transition xmlns:p14="http://schemas.microsoft.com/office/powerpoint/2010/main"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1" y="204850"/>
            <a:ext cx="391886" cy="498764"/>
          </a:xfrm>
          <a:prstGeom prst="rect">
            <a:avLst/>
          </a:prstGeom>
          <a:gradFill flip="none" rotWithShape="1">
            <a:gsLst>
              <a:gs pos="0">
                <a:srgbClr val="DC5703"/>
              </a:gs>
              <a:gs pos="59000">
                <a:srgbClr val="E36607"/>
              </a:gs>
              <a:gs pos="100000">
                <a:srgbClr val="E9720A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kern="1200" dirty="0">
              <a:solidFill>
                <a:prstClr val="white"/>
              </a:solidFill>
            </a:endParaRPr>
          </a:p>
        </p:txBody>
      </p:sp>
    </p:spTree>
    <p:extLst/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1250">
        <p159:morph option="byObject"/>
      </p:transition>
    </mc:Choice>
    <mc:Fallback>
      <p:transition xmlns:p14="http://schemas.microsoft.com/office/powerpoint/2010/main"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273844"/>
            <a:ext cx="1478756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9" y="273844"/>
            <a:ext cx="4321969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1" y="204850"/>
            <a:ext cx="391886" cy="498764"/>
          </a:xfrm>
          <a:prstGeom prst="rect">
            <a:avLst/>
          </a:prstGeom>
          <a:gradFill flip="none" rotWithShape="1">
            <a:gsLst>
              <a:gs pos="0">
                <a:srgbClr val="DC5703"/>
              </a:gs>
              <a:gs pos="59000">
                <a:srgbClr val="E36607"/>
              </a:gs>
              <a:gs pos="100000">
                <a:srgbClr val="E9720A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kern="1200" dirty="0">
              <a:solidFill>
                <a:prstClr val="white"/>
              </a:solidFill>
            </a:endParaRPr>
          </a:p>
        </p:txBody>
      </p:sp>
    </p:spTree>
    <p:extLst/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1250">
        <p159:morph option="byObject"/>
      </p:transition>
    </mc:Choice>
    <mc:Fallback>
      <p:transition xmlns:p14="http://schemas.microsoft.com/office/powerpoint/2010/main"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rgbClr val="93D500"/>
              </a:buCl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1pPr>
            <a:lvl2pPr marL="577850" indent="-234950">
              <a:buClr>
                <a:srgbClr val="93D500"/>
              </a:buClr>
              <a:buFont typeface="LucidaGrande" charset="0"/>
              <a:buChar char="−"/>
              <a:tabLst/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2pPr>
            <a:lvl3pPr>
              <a:buClr>
                <a:srgbClr val="93D500"/>
              </a:buCl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3pPr>
            <a:lvl4pPr>
              <a:buClr>
                <a:srgbClr val="93D500"/>
              </a:buCl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4pPr>
            <a:lvl5pPr>
              <a:buClr>
                <a:srgbClr val="93D500"/>
              </a:buClr>
              <a:defRPr b="0" i="0">
                <a:latin typeface="Helvetica Neue Light" charset="0"/>
                <a:ea typeface="Helvetica Neue Light" charset="0"/>
                <a:cs typeface="Helvetica Neue Ligh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/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1250">
        <p159:morph option="byObject"/>
      </p:transition>
    </mc:Choice>
    <mc:Fallback>
      <p:transition xmlns:p14="http://schemas.microsoft.com/office/powerpoint/2010/main"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5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9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/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1250">
        <p159:morph option="byObject"/>
      </p:transition>
    </mc:Choice>
    <mc:Fallback>
      <p:transition xmlns:p14="http://schemas.microsoft.com/office/powerpoint/2010/main"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1369219"/>
            <a:ext cx="2900363" cy="3263504"/>
          </a:xfrm>
        </p:spPr>
        <p:txBody>
          <a:bodyPr/>
          <a:lstStyle>
            <a:lvl1pPr>
              <a:buClr>
                <a:srgbClr val="93D500"/>
              </a:buClr>
              <a:defRPr/>
            </a:lvl1pPr>
            <a:lvl2pPr>
              <a:buClr>
                <a:srgbClr val="93D500"/>
              </a:buClr>
              <a:defRPr/>
            </a:lvl2pPr>
            <a:lvl3pPr>
              <a:buClr>
                <a:srgbClr val="93D500"/>
              </a:buClr>
              <a:defRPr/>
            </a:lvl3pPr>
            <a:lvl4pPr>
              <a:buClr>
                <a:srgbClr val="93D500"/>
              </a:buClr>
              <a:defRPr/>
            </a:lvl4pPr>
            <a:lvl5pPr>
              <a:buClr>
                <a:srgbClr val="93D500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86151" y="1369219"/>
            <a:ext cx="2900363" cy="3263504"/>
          </a:xfrm>
        </p:spPr>
        <p:txBody>
          <a:bodyPr/>
          <a:lstStyle>
            <a:lvl1pPr>
              <a:buClr>
                <a:srgbClr val="93D500"/>
              </a:buClr>
              <a:defRPr/>
            </a:lvl1pPr>
            <a:lvl2pPr>
              <a:buClr>
                <a:srgbClr val="93D500"/>
              </a:buClr>
              <a:defRPr/>
            </a:lvl2pPr>
            <a:lvl3pPr>
              <a:buClr>
                <a:srgbClr val="93D500"/>
              </a:buClr>
              <a:defRPr/>
            </a:lvl3pPr>
            <a:lvl4pPr>
              <a:buClr>
                <a:srgbClr val="93D500"/>
              </a:buClr>
              <a:defRPr/>
            </a:lvl4pPr>
            <a:lvl5pPr>
              <a:buClr>
                <a:srgbClr val="93D500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/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1250">
        <p159:morph option="byObject"/>
      </p:transition>
    </mc:Choice>
    <mc:Fallback>
      <p:transition xmlns:p14="http://schemas.microsoft.com/office/powerpoint/2010/main"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5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1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1" y="1878806"/>
            <a:ext cx="3887391" cy="276344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/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1250">
        <p159:morph option="byObject"/>
      </p:transition>
    </mc:Choice>
    <mc:Fallback>
      <p:transition xmlns:p14="http://schemas.microsoft.com/office/powerpoint/2010/main"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/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1250">
        <p159:morph option="byObject"/>
      </p:transition>
    </mc:Choice>
    <mc:Fallback>
      <p:transition xmlns:p14="http://schemas.microsoft.com/office/powerpoint/2010/main"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" y="204850"/>
            <a:ext cx="391886" cy="498764"/>
          </a:xfrm>
          <a:prstGeom prst="rect">
            <a:avLst/>
          </a:prstGeom>
          <a:gradFill flip="none" rotWithShape="1">
            <a:gsLst>
              <a:gs pos="0">
                <a:srgbClr val="DC5703"/>
              </a:gs>
              <a:gs pos="59000">
                <a:srgbClr val="E36607"/>
              </a:gs>
              <a:gs pos="100000">
                <a:srgbClr val="E9720A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kern="1200" dirty="0">
              <a:solidFill>
                <a:prstClr val="white"/>
              </a:solidFill>
            </a:endParaRPr>
          </a:p>
        </p:txBody>
      </p:sp>
    </p:spTree>
    <p:extLst/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1250">
        <p159:morph option="byObject"/>
      </p:transition>
    </mc:Choice>
    <mc:Fallback>
      <p:transition xmlns:p14="http://schemas.microsoft.com/office/powerpoint/2010/main"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70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1" y="204850"/>
            <a:ext cx="391886" cy="498764"/>
          </a:xfrm>
          <a:prstGeom prst="rect">
            <a:avLst/>
          </a:prstGeom>
          <a:gradFill flip="none" rotWithShape="1">
            <a:gsLst>
              <a:gs pos="0">
                <a:srgbClr val="DC5703"/>
              </a:gs>
              <a:gs pos="59000">
                <a:srgbClr val="E36607"/>
              </a:gs>
              <a:gs pos="100000">
                <a:srgbClr val="E9720A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kern="1200" dirty="0">
              <a:solidFill>
                <a:prstClr val="white"/>
              </a:solidFill>
            </a:endParaRPr>
          </a:p>
        </p:txBody>
      </p:sp>
    </p:spTree>
    <p:extLst/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1250">
        <p159:morph option="byObject"/>
      </p:transition>
    </mc:Choice>
    <mc:Fallback>
      <p:transition xmlns:p14="http://schemas.microsoft.com/office/powerpoint/2010/main"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740570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1" y="204850"/>
            <a:ext cx="391886" cy="498764"/>
          </a:xfrm>
          <a:prstGeom prst="rect">
            <a:avLst/>
          </a:prstGeom>
          <a:gradFill flip="none" rotWithShape="1">
            <a:gsLst>
              <a:gs pos="0">
                <a:srgbClr val="DC5703"/>
              </a:gs>
              <a:gs pos="59000">
                <a:srgbClr val="E36607"/>
              </a:gs>
              <a:gs pos="100000">
                <a:srgbClr val="E9720A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kern="1200" dirty="0">
              <a:solidFill>
                <a:prstClr val="white"/>
              </a:solidFill>
            </a:endParaRPr>
          </a:p>
        </p:txBody>
      </p:sp>
    </p:spTree>
    <p:extLst/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1250">
        <p159:morph option="byObject"/>
      </p:transition>
    </mc:Choice>
    <mc:Fallback>
      <p:transition xmlns:p14="http://schemas.microsoft.com/office/powerpoint/2010/main"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8674" y="800100"/>
            <a:ext cx="8236676" cy="38326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0" y="4836226"/>
            <a:ext cx="9144000" cy="3072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kern="1200" dirty="0">
              <a:solidFill>
                <a:prstClr val="white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9315" y="137612"/>
            <a:ext cx="8323761" cy="4441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6" name="TextBox 15"/>
          <p:cNvSpPr txBox="1"/>
          <p:nvPr userDrawn="1"/>
        </p:nvSpPr>
        <p:spPr>
          <a:xfrm>
            <a:off x="1016672" y="4888430"/>
            <a:ext cx="233521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700" kern="1200" dirty="0">
                <a:solidFill>
                  <a:schemeClr val="bg1">
                    <a:lumMod val="75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© 2019  |  CONFIDENTIAL: DO NOT DISTRIBUTE </a:t>
            </a:r>
          </a:p>
        </p:txBody>
      </p:sp>
      <p:pic>
        <p:nvPicPr>
          <p:cNvPr id="17" name="Picture 16" descr="diamanti-logo-reversed.png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61" y="4945649"/>
            <a:ext cx="786500" cy="112187"/>
          </a:xfrm>
          <a:prstGeom prst="rect">
            <a:avLst/>
          </a:prstGeom>
        </p:spPr>
      </p:pic>
      <p:sp>
        <p:nvSpPr>
          <p:cNvPr id="18" name="Shape 8"/>
          <p:cNvSpPr txBox="1">
            <a:spLocks/>
          </p:cNvSpPr>
          <p:nvPr userDrawn="1"/>
        </p:nvSpPr>
        <p:spPr>
          <a:xfrm>
            <a:off x="8746642" y="4883808"/>
            <a:ext cx="317601" cy="20714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00" b="0" i="0" u="none" strike="noStrike" cap="none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746BB96D-D007-974B-AB51-7F5EC2FC2D09}" type="slidenum">
              <a:rPr lang="en" smtClean="0">
                <a:solidFill>
                  <a:schemeClr val="bg1">
                    <a:lumMod val="75000"/>
                  </a:schemeClr>
                </a:solidFill>
                <a:latin typeface="Helvetica Neue"/>
              </a:rPr>
              <a:pPr algn="r"/>
              <a:t>‹#›</a:t>
            </a:fld>
            <a:endParaRPr lang="en" dirty="0">
              <a:solidFill>
                <a:schemeClr val="bg1">
                  <a:lumMod val="75000"/>
                </a:schemeClr>
              </a:solidFill>
              <a:latin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651351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1250">
        <p159:morph option="byObject"/>
      </p:transition>
    </mc:Choice>
    <mc:Fallback>
      <p:transition xmlns:p14="http://schemas.microsoft.com/office/powerpoint/2010/main" spd="slow">
        <p:fade/>
      </p:transition>
    </mc:Fallback>
  </mc:AlternateConten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400" b="1" i="0" kern="1200">
          <a:solidFill>
            <a:schemeClr val="accent1">
              <a:lumMod val="75000"/>
            </a:schemeClr>
          </a:solidFill>
          <a:latin typeface="Helvetica Neue" charset="0"/>
          <a:ea typeface="Helvetica Neue" charset="0"/>
          <a:cs typeface="Helvetica Neue" charset="0"/>
        </a:defRPr>
      </a:lvl1pPr>
    </p:titleStyle>
    <p:bodyStyle>
      <a:lvl1pPr marL="171450" indent="-171450" algn="l" defTabSz="685800" rtl="0" eaLnBrk="1" latinLnBrk="0" hangingPunct="1">
        <a:lnSpc>
          <a:spcPct val="100000"/>
        </a:lnSpc>
        <a:spcBef>
          <a:spcPts val="750"/>
        </a:spcBef>
        <a:spcAft>
          <a:spcPts val="500"/>
        </a:spcAft>
        <a:buClr>
          <a:srgbClr val="93D500"/>
        </a:buClr>
        <a:buFont typeface="Wingdings" charset="2"/>
        <a:buChar char="§"/>
        <a:defRPr sz="2000" b="0" i="0" kern="1200">
          <a:solidFill>
            <a:schemeClr val="tx1">
              <a:lumMod val="85000"/>
              <a:lumOff val="15000"/>
            </a:schemeClr>
          </a:solidFill>
          <a:latin typeface="Helvetica Neue Light"/>
          <a:ea typeface="+mn-ea"/>
          <a:cs typeface="Helvetica Neue Light"/>
        </a:defRPr>
      </a:lvl1pPr>
      <a:lvl2pPr marL="514350" indent="-171450" algn="l" defTabSz="685800" rtl="0" eaLnBrk="1" latinLnBrk="0" hangingPunct="1">
        <a:lnSpc>
          <a:spcPct val="100000"/>
        </a:lnSpc>
        <a:spcBef>
          <a:spcPts val="375"/>
        </a:spcBef>
        <a:spcAft>
          <a:spcPts val="500"/>
        </a:spcAft>
        <a:buClr>
          <a:srgbClr val="93D500"/>
        </a:buClr>
        <a:buFont typeface=".AppleSystemUIFont" charset="-120"/>
        <a:buChar char="-"/>
        <a:defRPr sz="1800" b="0" i="0" kern="1200">
          <a:solidFill>
            <a:schemeClr val="tx1">
              <a:lumMod val="85000"/>
              <a:lumOff val="15000"/>
            </a:schemeClr>
          </a:solidFill>
          <a:latin typeface="Helvetica Neue Light"/>
          <a:ea typeface="+mn-ea"/>
          <a:cs typeface="Helvetica Neue Light"/>
        </a:defRPr>
      </a:lvl2pPr>
      <a:lvl3pPr marL="857250" indent="-171450" algn="l" defTabSz="685800" rtl="0" eaLnBrk="1" latinLnBrk="0" hangingPunct="1">
        <a:lnSpc>
          <a:spcPct val="100000"/>
        </a:lnSpc>
        <a:spcBef>
          <a:spcPts val="375"/>
        </a:spcBef>
        <a:spcAft>
          <a:spcPts val="500"/>
        </a:spcAft>
        <a:buClr>
          <a:srgbClr val="93D500"/>
        </a:buClr>
        <a:buFont typeface="Arial" panose="020B0604020202020204" pitchFamily="34" charset="0"/>
        <a:buChar char="•"/>
        <a:defRPr sz="1500" b="0" i="0" kern="1200">
          <a:solidFill>
            <a:schemeClr val="tx1">
              <a:lumMod val="85000"/>
              <a:lumOff val="15000"/>
            </a:schemeClr>
          </a:solidFill>
          <a:latin typeface="Helvetica Neue Light"/>
          <a:ea typeface="+mn-ea"/>
          <a:cs typeface="Helvetica Neue Light"/>
        </a:defRPr>
      </a:lvl3pPr>
      <a:lvl4pPr marL="1200150" indent="-171450" algn="l" defTabSz="685800" rtl="0" eaLnBrk="1" latinLnBrk="0" hangingPunct="1">
        <a:lnSpc>
          <a:spcPct val="100000"/>
        </a:lnSpc>
        <a:spcBef>
          <a:spcPts val="375"/>
        </a:spcBef>
        <a:spcAft>
          <a:spcPts val="500"/>
        </a:spcAft>
        <a:buClr>
          <a:srgbClr val="93D500"/>
        </a:buClr>
        <a:buFont typeface="Arial" panose="020B0604020202020204" pitchFamily="34" charset="0"/>
        <a:buChar char="•"/>
        <a:defRPr sz="1350" b="0" i="0" kern="1200">
          <a:solidFill>
            <a:schemeClr val="tx1">
              <a:lumMod val="85000"/>
              <a:lumOff val="15000"/>
            </a:schemeClr>
          </a:solidFill>
          <a:latin typeface="Helvetica Neue Light"/>
          <a:ea typeface="+mn-ea"/>
          <a:cs typeface="Helvetica Neue Light"/>
        </a:defRPr>
      </a:lvl4pPr>
      <a:lvl5pPr marL="1543050" indent="-171450" algn="l" defTabSz="685800" rtl="0" eaLnBrk="1" latinLnBrk="0" hangingPunct="1">
        <a:lnSpc>
          <a:spcPct val="100000"/>
        </a:lnSpc>
        <a:spcBef>
          <a:spcPts val="375"/>
        </a:spcBef>
        <a:spcAft>
          <a:spcPts val="500"/>
        </a:spcAft>
        <a:buClr>
          <a:srgbClr val="93D500"/>
        </a:buClr>
        <a:buFont typeface="Arial" panose="020B0604020202020204" pitchFamily="34" charset="0"/>
        <a:buChar char="•"/>
        <a:defRPr sz="1350" b="0" i="0" kern="1200">
          <a:solidFill>
            <a:schemeClr val="tx1">
              <a:lumMod val="85000"/>
              <a:lumOff val="15000"/>
            </a:schemeClr>
          </a:solidFill>
          <a:latin typeface="Helvetica Neue Light"/>
          <a:ea typeface="+mn-ea"/>
          <a:cs typeface="Helvetica Neue Light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4" Type="http://schemas.openxmlformats.org/officeDocument/2006/relationships/image" Target="../media/image3.jpg"/><Relationship Id="rId5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Stock-873879152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286"/>
          <a:stretch/>
        </p:blipFill>
        <p:spPr>
          <a:xfrm>
            <a:off x="0" y="-1"/>
            <a:ext cx="9144000" cy="514350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0"/>
            <a:ext cx="9155127" cy="5143500"/>
          </a:xfrm>
          <a:prstGeom prst="rect">
            <a:avLst/>
          </a:prstGeom>
          <a:solidFill>
            <a:srgbClr val="003366">
              <a:alpha val="74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164771" y="3075517"/>
            <a:ext cx="7979229" cy="1577609"/>
          </a:xfrm>
          <a:prstGeom prst="rect">
            <a:avLst/>
          </a:prstGeom>
          <a:solidFill>
            <a:srgbClr val="93D500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5" name="Picture 14" descr="diamanti-logo-reversed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6319" y="3702586"/>
            <a:ext cx="2390451" cy="34097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844391" y="3256045"/>
            <a:ext cx="4132086" cy="121571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spcAft>
                <a:spcPts val="600"/>
              </a:spcAft>
            </a:pPr>
            <a:r>
              <a:rPr lang="en-US" sz="2000" b="1" dirty="0">
                <a:solidFill>
                  <a:schemeClr val="bg1"/>
                </a:solidFill>
                <a:latin typeface="Helvetica Neue"/>
                <a:cs typeface="Helvetica Neue"/>
              </a:rPr>
              <a:t>Presentation Title Line 1 </a:t>
            </a:r>
            <a:br>
              <a:rPr lang="en-US" sz="2000" b="1" dirty="0">
                <a:solidFill>
                  <a:schemeClr val="bg1"/>
                </a:solidFill>
                <a:latin typeface="Helvetica Neue"/>
                <a:cs typeface="Helvetica Neue"/>
              </a:rPr>
            </a:br>
            <a:r>
              <a:rPr lang="en-US" sz="2000" b="1" dirty="0">
                <a:solidFill>
                  <a:schemeClr val="bg1"/>
                </a:solidFill>
                <a:latin typeface="Helvetica Neue"/>
                <a:cs typeface="Helvetica Neue"/>
              </a:rPr>
              <a:t>Presentation Title Line 2</a:t>
            </a:r>
            <a:endParaRPr lang="en-US" sz="900" b="1" dirty="0">
              <a:solidFill>
                <a:schemeClr val="bg1"/>
              </a:solidFill>
              <a:latin typeface="Helvetica Neue"/>
              <a:cs typeface="Helvetica Neue"/>
            </a:endParaRPr>
          </a:p>
          <a:p>
            <a:r>
              <a:rPr lang="en-US" dirty="0">
                <a:solidFill>
                  <a:schemeClr val="bg1"/>
                </a:solidFill>
                <a:latin typeface="Helvetica Neue Thin"/>
                <a:cs typeface="Helvetica Neue Thin"/>
              </a:rPr>
              <a:t>Presenter Name</a:t>
            </a:r>
          </a:p>
          <a:p>
            <a:r>
              <a:rPr lang="en-US" dirty="0">
                <a:solidFill>
                  <a:schemeClr val="bg1"/>
                </a:solidFill>
                <a:latin typeface="Helvetica Neue Thin"/>
                <a:cs typeface="Helvetica Neue Thin"/>
              </a:rPr>
              <a:t>Job Title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xmlns="" id="{047A89B0-FD57-684C-8B05-45D0EBCABFA1}"/>
              </a:ext>
            </a:extLst>
          </p:cNvPr>
          <p:cNvCxnSpPr/>
          <p:nvPr/>
        </p:nvCxnSpPr>
        <p:spPr>
          <a:xfrm>
            <a:off x="4481258" y="3378394"/>
            <a:ext cx="0" cy="103306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682518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1250">
        <p159:morph option="byObject"/>
      </p:transition>
    </mc:Choice>
    <mc:Fallback>
      <p:transition xmlns:p14="http://schemas.microsoft.com/office/powerpoint/2010/main"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Stock-873879152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286"/>
          <a:stretch/>
        </p:blipFill>
        <p:spPr>
          <a:xfrm>
            <a:off x="0" y="-1"/>
            <a:ext cx="9144000" cy="514350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0"/>
            <a:ext cx="9155127" cy="5143500"/>
          </a:xfrm>
          <a:prstGeom prst="rect">
            <a:avLst/>
          </a:prstGeom>
          <a:solidFill>
            <a:srgbClr val="003366">
              <a:alpha val="74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3195961" y="3075517"/>
            <a:ext cx="5948039" cy="1577609"/>
          </a:xfrm>
          <a:prstGeom prst="rect">
            <a:avLst/>
          </a:prstGeom>
          <a:solidFill>
            <a:srgbClr val="93D500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5" name="Picture 14" descr="diamanti-logo-reversed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6978" y="3702586"/>
            <a:ext cx="2390451" cy="34097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489178" y="3643453"/>
            <a:ext cx="252125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2000" b="1" dirty="0">
                <a:solidFill>
                  <a:schemeClr val="bg1"/>
                </a:solidFill>
                <a:latin typeface="Helvetica Neue"/>
                <a:cs typeface="Helvetica Neue"/>
              </a:rPr>
              <a:t>Thank You</a:t>
            </a:r>
            <a:endParaRPr lang="en-US" dirty="0">
              <a:solidFill>
                <a:schemeClr val="bg1"/>
              </a:solidFill>
              <a:latin typeface="Helvetica Neue Thin"/>
              <a:cs typeface="Helvetica Neue Thin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6637020" y="3314700"/>
            <a:ext cx="0" cy="10668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224493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1250">
        <p159:morph option="byObject"/>
      </p:transition>
    </mc:Choice>
    <mc:Fallback>
      <p:transition xmlns:p14="http://schemas.microsoft.com/office/powerpoint/2010/main"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5" t="1776"/>
          <a:stretch/>
        </p:blipFill>
        <p:spPr>
          <a:xfrm>
            <a:off x="2688" y="0"/>
            <a:ext cx="9141311" cy="51435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0"/>
            <a:ext cx="9155127" cy="5143500"/>
          </a:xfrm>
          <a:prstGeom prst="rect">
            <a:avLst/>
          </a:prstGeom>
          <a:solidFill>
            <a:srgbClr val="003366">
              <a:alpha val="74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2689" y="3311091"/>
            <a:ext cx="7282031" cy="1458270"/>
          </a:xfrm>
          <a:prstGeom prst="rect">
            <a:avLst/>
          </a:prstGeom>
          <a:solidFill>
            <a:srgbClr val="93D500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5" name="Picture 14" descr="diamanti-logo-reversed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839" y="3892069"/>
            <a:ext cx="2390451" cy="34097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541027" y="3423685"/>
            <a:ext cx="4331697" cy="121571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spcAft>
                <a:spcPts val="600"/>
              </a:spcAft>
            </a:pPr>
            <a:r>
              <a:rPr lang="en-US" sz="2000" b="1" dirty="0">
                <a:solidFill>
                  <a:schemeClr val="bg1"/>
                </a:solidFill>
                <a:latin typeface="Helvetica Neue"/>
                <a:cs typeface="Helvetica Neue"/>
              </a:rPr>
              <a:t>Presentation Title Line 1 </a:t>
            </a:r>
            <a:br>
              <a:rPr lang="en-US" sz="2000" b="1" dirty="0">
                <a:solidFill>
                  <a:schemeClr val="bg1"/>
                </a:solidFill>
                <a:latin typeface="Helvetica Neue"/>
                <a:cs typeface="Helvetica Neue"/>
              </a:rPr>
            </a:br>
            <a:r>
              <a:rPr lang="en-US" sz="2000" b="1" dirty="0">
                <a:solidFill>
                  <a:schemeClr val="bg1"/>
                </a:solidFill>
                <a:latin typeface="Helvetica Neue"/>
                <a:cs typeface="Helvetica Neue"/>
              </a:rPr>
              <a:t>Presentation Title Line 2</a:t>
            </a:r>
            <a:endParaRPr lang="en-US" sz="900" b="1" dirty="0">
              <a:solidFill>
                <a:schemeClr val="bg1"/>
              </a:solidFill>
              <a:latin typeface="Helvetica Neue"/>
              <a:cs typeface="Helvetica Neue"/>
            </a:endParaRPr>
          </a:p>
          <a:p>
            <a:r>
              <a:rPr lang="en-US" dirty="0">
                <a:solidFill>
                  <a:schemeClr val="bg1"/>
                </a:solidFill>
                <a:latin typeface="Helvetica Neue Thin"/>
                <a:cs typeface="Helvetica Neue Thin"/>
              </a:rPr>
              <a:t>Presenter Name</a:t>
            </a:r>
          </a:p>
          <a:p>
            <a:r>
              <a:rPr lang="en-US" dirty="0">
                <a:solidFill>
                  <a:schemeClr val="bg1"/>
                </a:solidFill>
                <a:latin typeface="Helvetica Neue Thin"/>
                <a:cs typeface="Helvetica Neue Thin"/>
              </a:rPr>
              <a:t>Job Title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xmlns="" id="{B83418A8-D4AD-674A-A79E-BF41560CE171}"/>
              </a:ext>
            </a:extLst>
          </p:cNvPr>
          <p:cNvCxnSpPr>
            <a:cxnSpLocks/>
          </p:cNvCxnSpPr>
          <p:nvPr/>
        </p:nvCxnSpPr>
        <p:spPr>
          <a:xfrm>
            <a:off x="3315575" y="3559878"/>
            <a:ext cx="0" cy="98420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253563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1250">
        <p159:morph option="byObject"/>
      </p:transition>
    </mc:Choice>
    <mc:Fallback>
      <p:transition xmlns:p14="http://schemas.microsoft.com/office/powerpoint/2010/main"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5" t="24687" r="7564" b="-14228"/>
          <a:stretch/>
        </p:blipFill>
        <p:spPr>
          <a:xfrm>
            <a:off x="2689" y="0"/>
            <a:ext cx="9152438" cy="610925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0"/>
            <a:ext cx="9155127" cy="5143500"/>
          </a:xfrm>
          <a:prstGeom prst="rect">
            <a:avLst/>
          </a:prstGeom>
          <a:solidFill>
            <a:srgbClr val="003366">
              <a:alpha val="74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2690" y="3578087"/>
            <a:ext cx="6657190" cy="1330422"/>
          </a:xfrm>
          <a:prstGeom prst="rect">
            <a:avLst/>
          </a:prstGeom>
          <a:solidFill>
            <a:srgbClr val="93D500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5" name="Picture 14" descr="diamanti-logo-reversed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190" y="4081253"/>
            <a:ext cx="2390451" cy="34097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232263" y="3623414"/>
            <a:ext cx="4331697" cy="121571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spcAft>
                <a:spcPts val="600"/>
              </a:spcAft>
            </a:pPr>
            <a:r>
              <a:rPr lang="en-US" sz="2000" b="1" dirty="0">
                <a:solidFill>
                  <a:schemeClr val="bg1"/>
                </a:solidFill>
                <a:latin typeface="Helvetica Neue"/>
                <a:cs typeface="Helvetica Neue"/>
              </a:rPr>
              <a:t>Presentation Title Line 1 </a:t>
            </a:r>
            <a:br>
              <a:rPr lang="en-US" sz="2000" b="1" dirty="0">
                <a:solidFill>
                  <a:schemeClr val="bg1"/>
                </a:solidFill>
                <a:latin typeface="Helvetica Neue"/>
                <a:cs typeface="Helvetica Neue"/>
              </a:rPr>
            </a:br>
            <a:r>
              <a:rPr lang="en-US" sz="2000" b="1" dirty="0">
                <a:solidFill>
                  <a:schemeClr val="bg1"/>
                </a:solidFill>
                <a:latin typeface="Helvetica Neue"/>
                <a:cs typeface="Helvetica Neue"/>
              </a:rPr>
              <a:t>Presentation Title Line 2</a:t>
            </a:r>
            <a:endParaRPr lang="en-US" sz="900" b="1" dirty="0">
              <a:solidFill>
                <a:schemeClr val="bg1"/>
              </a:solidFill>
              <a:latin typeface="Helvetica Neue"/>
              <a:cs typeface="Helvetica Neue"/>
            </a:endParaRPr>
          </a:p>
          <a:p>
            <a:r>
              <a:rPr lang="en-US" dirty="0">
                <a:solidFill>
                  <a:schemeClr val="bg1"/>
                </a:solidFill>
                <a:latin typeface="Helvetica Neue Thin"/>
                <a:cs typeface="Helvetica Neue Thin"/>
              </a:rPr>
              <a:t>Presenter Name</a:t>
            </a:r>
          </a:p>
          <a:p>
            <a:r>
              <a:rPr lang="en-US" dirty="0">
                <a:solidFill>
                  <a:schemeClr val="bg1"/>
                </a:solidFill>
                <a:latin typeface="Helvetica Neue Thin"/>
                <a:cs typeface="Helvetica Neue Thin"/>
              </a:rPr>
              <a:t>Job Title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xmlns="" id="{E4446553-129A-2647-B88C-2958D6ABA660}"/>
              </a:ext>
            </a:extLst>
          </p:cNvPr>
          <p:cNvCxnSpPr>
            <a:cxnSpLocks/>
          </p:cNvCxnSpPr>
          <p:nvPr/>
        </p:nvCxnSpPr>
        <p:spPr>
          <a:xfrm>
            <a:off x="3036367" y="3762301"/>
            <a:ext cx="0" cy="97024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6041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1250">
        <p159:morph option="byObject"/>
      </p:transition>
    </mc:Choice>
    <mc:Fallback>
      <p:transition xmlns:p14="http://schemas.microsoft.com/office/powerpoint/2010/main"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Headline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Bullet</a:t>
            </a:r>
          </a:p>
          <a:p>
            <a:pPr lvl="1"/>
            <a:r>
              <a:rPr lang="en-US" dirty="0"/>
              <a:t>Bullet</a:t>
            </a:r>
          </a:p>
          <a:p>
            <a:pPr lvl="2"/>
            <a:r>
              <a:rPr lang="en-US" dirty="0"/>
              <a:t>Bullet</a:t>
            </a:r>
          </a:p>
        </p:txBody>
      </p:sp>
    </p:spTree>
    <p:extLst>
      <p:ext uri="{BB962C8B-B14F-4D97-AF65-F5344CB8AC3E}">
        <p14:creationId xmlns:p14="http://schemas.microsoft.com/office/powerpoint/2010/main" val="78344098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1250">
        <p159:morph option="byObject"/>
      </p:transition>
    </mc:Choice>
    <mc:Fallback>
      <p:transition xmlns:p14="http://schemas.microsoft.com/office/powerpoint/2010/main"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Confidentiality Notice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6083" y="1877661"/>
            <a:ext cx="7070458" cy="275506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 content of this presentation is proprietary and confidential information of Diamanti, Inc. It is not intended to be distributed to any third party without the written consent of Diamanti.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92422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1250">
        <p159:morph option="byObject"/>
      </p:transition>
    </mc:Choice>
    <mc:Fallback>
      <p:transition xmlns:p14="http://schemas.microsoft.com/office/powerpoint/2010/main"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2195901"/>
              </p:ext>
            </p:extLst>
          </p:nvPr>
        </p:nvGraphicFramePr>
        <p:xfrm>
          <a:off x="518156" y="815336"/>
          <a:ext cx="8077208" cy="3634744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100965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00965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0965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009651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009651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009651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1009651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1009651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</a:tblGrid>
              <a:tr h="454343">
                <a:tc>
                  <a:txBody>
                    <a:bodyPr/>
                    <a:lstStyle/>
                    <a:p>
                      <a:endParaRPr lang="en-US" sz="1200" b="1" i="0" dirty="0"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>
                    <a:solidFill>
                      <a:srgbClr val="93D5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i="0" dirty="0"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Column</a:t>
                      </a:r>
                    </a:p>
                  </a:txBody>
                  <a:tcPr>
                    <a:solidFill>
                      <a:srgbClr val="93D5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i="0" dirty="0"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Column</a:t>
                      </a:r>
                    </a:p>
                  </a:txBody>
                  <a:tcPr>
                    <a:solidFill>
                      <a:srgbClr val="93D5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i="0" dirty="0"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Column</a:t>
                      </a:r>
                    </a:p>
                  </a:txBody>
                  <a:tcPr>
                    <a:solidFill>
                      <a:srgbClr val="93D5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i="0" dirty="0"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Column</a:t>
                      </a:r>
                    </a:p>
                  </a:txBody>
                  <a:tcPr>
                    <a:solidFill>
                      <a:srgbClr val="93D5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i="0" dirty="0"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Column</a:t>
                      </a:r>
                    </a:p>
                  </a:txBody>
                  <a:tcPr>
                    <a:solidFill>
                      <a:srgbClr val="93D5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i="0" dirty="0"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Column</a:t>
                      </a:r>
                    </a:p>
                  </a:txBody>
                  <a:tcPr>
                    <a:solidFill>
                      <a:srgbClr val="93D5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i="0" dirty="0"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Column</a:t>
                      </a:r>
                    </a:p>
                  </a:txBody>
                  <a:tcPr>
                    <a:solidFill>
                      <a:srgbClr val="93D5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54343">
                <a:tc>
                  <a:txBody>
                    <a:bodyPr/>
                    <a:lstStyle/>
                    <a:p>
                      <a:r>
                        <a:rPr lang="en-US" sz="1200" b="1" i="0" dirty="0"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Row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b="0" i="0" dirty="0"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b="0" i="0"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b="0" i="0"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b="0" i="0"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b="0" i="0"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b="0" i="0"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b="0" i="0" dirty="0"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54343">
                <a:tc>
                  <a:txBody>
                    <a:bodyPr/>
                    <a:lstStyle/>
                    <a:p>
                      <a:r>
                        <a:rPr lang="en-US" sz="1200" b="1" i="0" dirty="0"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Row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b="0" i="0" dirty="0"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b="0" i="0"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b="0" i="0"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b="0" i="0"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b="0" i="0"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b="0" i="0"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b="0" i="0"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54343">
                <a:tc>
                  <a:txBody>
                    <a:bodyPr/>
                    <a:lstStyle/>
                    <a:p>
                      <a:r>
                        <a:rPr lang="en-US" sz="1200" b="1" i="0" dirty="0"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Row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b="0" i="0"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b="0" i="0"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b="0" i="0"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b="0" i="0"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b="0" i="0"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b="0" i="0"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b="0" i="0"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4343">
                <a:tc>
                  <a:txBody>
                    <a:bodyPr/>
                    <a:lstStyle/>
                    <a:p>
                      <a:r>
                        <a:rPr lang="en-US" sz="1200" b="1" i="0" dirty="0"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Row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b="0" i="0" dirty="0"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b="0" i="0" dirty="0"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b="0" i="0" dirty="0"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b="0" i="0" dirty="0"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b="0" i="0" dirty="0"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b="0" i="0" dirty="0"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b="0" i="0" dirty="0"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54343">
                <a:tc>
                  <a:txBody>
                    <a:bodyPr/>
                    <a:lstStyle/>
                    <a:p>
                      <a:r>
                        <a:rPr lang="en-US" sz="1200" b="1" i="0" dirty="0"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Row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b="0" i="0" dirty="0"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b="0" i="0" dirty="0"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b="0" i="0" dirty="0"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b="0" i="0" dirty="0"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b="0" i="0" dirty="0"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b="0" i="0" dirty="0"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b="0" i="0" dirty="0"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54343">
                <a:tc>
                  <a:txBody>
                    <a:bodyPr/>
                    <a:lstStyle/>
                    <a:p>
                      <a:r>
                        <a:rPr lang="en-US" sz="1200" b="1" i="0" dirty="0"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Row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b="0" i="0" dirty="0"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b="0" i="0" dirty="0"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b="0" i="0" dirty="0"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b="0" i="0" dirty="0"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b="0" i="0" dirty="0"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b="0" i="0" dirty="0"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b="0" i="0" dirty="0"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454343">
                <a:tc>
                  <a:txBody>
                    <a:bodyPr/>
                    <a:lstStyle/>
                    <a:p>
                      <a:r>
                        <a:rPr lang="en-US" sz="1200" b="1" i="0" dirty="0">
                          <a:latin typeface="Helvetica Neue Light" charset="0"/>
                          <a:ea typeface="Helvetica Neue Light" charset="0"/>
                          <a:cs typeface="Helvetica Neue Light" charset="0"/>
                        </a:rPr>
                        <a:t>Row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b="0" i="0" dirty="0"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b="0" i="0" dirty="0"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b="0" i="0" dirty="0"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b="0" i="0" dirty="0"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b="0" i="0" dirty="0"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b="0" i="0" dirty="0"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b="0" i="0" dirty="0">
                        <a:latin typeface="Helvetica Neue Light" charset="0"/>
                        <a:ea typeface="Helvetica Neue Light" charset="0"/>
                        <a:cs typeface="Helvetica Neue Light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664525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1250">
        <p159:morph option="byObject"/>
      </p:transition>
    </mc:Choice>
    <mc:Fallback>
      <p:transition xmlns:p14="http://schemas.microsoft.com/office/powerpoint/2010/main"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Product Images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8216" y="2379354"/>
            <a:ext cx="4579620" cy="217874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077" y="2380976"/>
            <a:ext cx="2824479" cy="218473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2380" y="405400"/>
            <a:ext cx="4564380" cy="1534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0384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1250">
        <p159:morph option="byObject"/>
      </p:transition>
    </mc:Choice>
    <mc:Fallback>
      <p:transition xmlns:p14="http://schemas.microsoft.com/office/powerpoint/2010/main"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Images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6994" y="2697723"/>
            <a:ext cx="3399323" cy="191212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2233" y="2697087"/>
            <a:ext cx="2604905" cy="193414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6995" y="591672"/>
            <a:ext cx="3399322" cy="191211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2541" y="591672"/>
            <a:ext cx="2864597" cy="1912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28166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1250">
        <p159:morph option="byObject"/>
      </p:transition>
    </mc:Choice>
    <mc:Fallback>
      <p:transition xmlns:p14="http://schemas.microsoft.com/office/powerpoint/2010/main"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Icons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1776" y="1841500"/>
            <a:ext cx="914400" cy="914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1880" y="1841500"/>
            <a:ext cx="914400" cy="914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250" y="1841500"/>
            <a:ext cx="914400" cy="914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9302" y="1841500"/>
            <a:ext cx="914400" cy="914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4354" y="1841500"/>
            <a:ext cx="914400" cy="9144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6828" y="1841500"/>
            <a:ext cx="914400" cy="9144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915726" y="3154680"/>
            <a:ext cx="75184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(additional icons for compute, network, storage, array, flash, etc., are in production)</a:t>
            </a:r>
          </a:p>
        </p:txBody>
      </p:sp>
    </p:spTree>
    <p:extLst>
      <p:ext uri="{BB962C8B-B14F-4D97-AF65-F5344CB8AC3E}">
        <p14:creationId xmlns:p14="http://schemas.microsoft.com/office/powerpoint/2010/main" val="38067943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1250">
        <p159:morph option="byObject"/>
      </p:transition>
    </mc:Choice>
    <mc:Fallback>
      <p:transition xmlns:p14="http://schemas.microsoft.com/office/powerpoint/2010/main"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Custom 19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B88CA"/>
      </a:accent1>
      <a:accent2>
        <a:srgbClr val="E56725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16358</TotalTime>
  <Words>98</Words>
  <Application>Microsoft Macintosh PowerPoint</Application>
  <PresentationFormat>On-screen Show (16:9)</PresentationFormat>
  <Paragraphs>39</Paragraphs>
  <Slides>10</Slides>
  <Notes>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Office Theme</vt:lpstr>
      <vt:lpstr>PowerPoint Presentation</vt:lpstr>
      <vt:lpstr>PowerPoint Presentation</vt:lpstr>
      <vt:lpstr>PowerPoint Presentation</vt:lpstr>
      <vt:lpstr>Headline</vt:lpstr>
      <vt:lpstr>Confidentiality Notice</vt:lpstr>
      <vt:lpstr>Table</vt:lpstr>
      <vt:lpstr>Product Images</vt:lpstr>
      <vt:lpstr>User Images</vt:lpstr>
      <vt:lpstr>Icons</vt:lpstr>
      <vt:lpstr>PowerPoint Presentation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Diamanti PowerPoint Template</dc:title>
  <dc:subject/>
  <dc:creator>Diamanti, Inc.</dc:creator>
  <cp:keywords/>
  <dc:description/>
  <cp:lastModifiedBy>Gabriel  Alvarado-Marin</cp:lastModifiedBy>
  <cp:revision>129</cp:revision>
  <dcterms:modified xsi:type="dcterms:W3CDTF">2019-07-24T18:16:39Z</dcterms:modified>
  <cp:category/>
</cp:coreProperties>
</file>